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62" r:id="rId8"/>
    <p:sldId id="267" r:id="rId9"/>
    <p:sldId id="266" r:id="rId10"/>
    <p:sldId id="268" r:id="rId11"/>
    <p:sldId id="265" r:id="rId12"/>
    <p:sldId id="271" r:id="rId13"/>
    <p:sldId id="270" r:id="rId14"/>
    <p:sldId id="269" r:id="rId15"/>
    <p:sldId id="273" r:id="rId16"/>
    <p:sldId id="274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вырезанным углом 17"/>
          <p:cNvSpPr/>
          <p:nvPr userDrawn="1"/>
        </p:nvSpPr>
        <p:spPr>
          <a:xfrm>
            <a:off x="467544" y="332656"/>
            <a:ext cx="8280920" cy="6120680"/>
          </a:xfrm>
          <a:prstGeom prst="snip1Rect">
            <a:avLst/>
          </a:prstGeom>
          <a:solidFill>
            <a:schemeClr val="accent3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81001"/>
            <a:ext cx="1764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©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stopilina.ucoz.ru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Рисунок 13" descr="4.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35577">
            <a:off x="257689" y="-71442"/>
            <a:ext cx="1222932" cy="2001162"/>
          </a:xfrm>
          <a:prstGeom prst="rect">
            <a:avLst/>
          </a:prstGeom>
        </p:spPr>
      </p:pic>
      <p:pic>
        <p:nvPicPr>
          <p:cNvPr id="15" name="Рисунок 14" descr="4.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5015613">
            <a:off x="-627621" y="2697116"/>
            <a:ext cx="2565769" cy="855256"/>
          </a:xfrm>
          <a:prstGeom prst="rect">
            <a:avLst/>
          </a:prstGeom>
        </p:spPr>
      </p:pic>
      <p:pic>
        <p:nvPicPr>
          <p:cNvPr id="17" name="Рисунок 16" descr="4..jpg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7716271">
            <a:off x="-426310" y="5168169"/>
            <a:ext cx="2341125" cy="822557"/>
          </a:xfrm>
          <a:prstGeom prst="rect">
            <a:avLst/>
          </a:prstGeom>
        </p:spPr>
      </p:pic>
      <p:pic>
        <p:nvPicPr>
          <p:cNvPr id="19" name="Рисунок 18" descr="5..jpg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980" y="5085184"/>
            <a:ext cx="2369020" cy="17728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992888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интересного в работе архитектора?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проекты. «Создадим свой город».</a:t>
            </a:r>
            <a:b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91" y="819864"/>
            <a:ext cx="7235109" cy="4525963"/>
          </a:xfrm>
        </p:spPr>
      </p:pic>
    </p:spTree>
    <p:extLst>
      <p:ext uri="{BB962C8B-B14F-4D97-AF65-F5344CB8AC3E}">
        <p14:creationId xmlns:p14="http://schemas.microsoft.com/office/powerpoint/2010/main" val="17892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будущего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7311091" cy="4569432"/>
          </a:xfrm>
        </p:spPr>
      </p:pic>
    </p:spTree>
    <p:extLst>
      <p:ext uri="{BB962C8B-B14F-4D97-AF65-F5344CB8AC3E}">
        <p14:creationId xmlns:p14="http://schemas.microsoft.com/office/powerpoint/2010/main" val="387066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4" y="404664"/>
            <a:ext cx="7182146" cy="5386610"/>
          </a:xfrm>
        </p:spPr>
      </p:pic>
    </p:spTree>
    <p:extLst>
      <p:ext uri="{BB962C8B-B14F-4D97-AF65-F5344CB8AC3E}">
        <p14:creationId xmlns:p14="http://schemas.microsoft.com/office/powerpoint/2010/main" val="311588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65" y="404664"/>
            <a:ext cx="7216235" cy="4954562"/>
          </a:xfrm>
        </p:spPr>
      </p:pic>
    </p:spTree>
    <p:extLst>
      <p:ext uri="{BB962C8B-B14F-4D97-AF65-F5344CB8AC3E}">
        <p14:creationId xmlns:p14="http://schemas.microsoft.com/office/powerpoint/2010/main" val="369824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2069"/>
            <a:ext cx="4824536" cy="5986995"/>
          </a:xfrm>
        </p:spPr>
      </p:pic>
    </p:spTree>
    <p:extLst>
      <p:ext uri="{BB962C8B-B14F-4D97-AF65-F5344CB8AC3E}">
        <p14:creationId xmlns:p14="http://schemas.microsoft.com/office/powerpoint/2010/main" val="344302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7139136" cy="4838748"/>
          </a:xfrm>
        </p:spPr>
      </p:pic>
    </p:spTree>
    <p:extLst>
      <p:ext uri="{BB962C8B-B14F-4D97-AF65-F5344CB8AC3E}">
        <p14:creationId xmlns:p14="http://schemas.microsoft.com/office/powerpoint/2010/main" val="99461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22" y="1437724"/>
            <a:ext cx="7623478" cy="4288207"/>
          </a:xfrm>
        </p:spPr>
      </p:pic>
    </p:spTree>
    <p:extLst>
      <p:ext uri="{BB962C8B-B14F-4D97-AF65-F5344CB8AC3E}">
        <p14:creationId xmlns:p14="http://schemas.microsoft.com/office/powerpoint/2010/main" val="98897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11144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Техника безопасности при работе с </a:t>
            </a:r>
            <a:r>
              <a:rPr lang="ru-RU" b="1" dirty="0" smtClean="0"/>
              <a:t>ножницами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7211144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Храните </a:t>
            </a:r>
            <a:r>
              <a:rPr lang="ru-RU" dirty="0"/>
              <a:t>ножницы в указанном месте в определённом положении.</a:t>
            </a:r>
          </a:p>
          <a:p>
            <a:r>
              <a:rPr lang="ru-RU" dirty="0"/>
              <a:t>При работе внимательно следите за направлением резания.</a:t>
            </a:r>
          </a:p>
          <a:p>
            <a:r>
              <a:rPr lang="ru-RU" dirty="0"/>
              <a:t>Не работайте с тупыми ножницами и с ослабленным шарнирным креплением.</a:t>
            </a:r>
          </a:p>
          <a:p>
            <a:r>
              <a:rPr lang="ru-RU" dirty="0"/>
              <a:t>Не держите ножницы лезвием вверх.</a:t>
            </a:r>
          </a:p>
          <a:p>
            <a:r>
              <a:rPr lang="ru-RU" dirty="0"/>
              <a:t>Не оставляйте ножницы с открытыми лезвиями.</a:t>
            </a:r>
          </a:p>
          <a:p>
            <a:r>
              <a:rPr lang="ru-RU" dirty="0"/>
              <a:t>Не режьте ножницами на ходу.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62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954" y="274638"/>
            <a:ext cx="7190846" cy="114300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Создадим свой город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06" y="1484784"/>
            <a:ext cx="7190846" cy="4752528"/>
          </a:xfrm>
        </p:spPr>
      </p:pic>
    </p:spTree>
    <p:extLst>
      <p:ext uri="{BB962C8B-B14F-4D97-AF65-F5344CB8AC3E}">
        <p14:creationId xmlns:p14="http://schemas.microsoft.com/office/powerpoint/2010/main" val="215732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881" y="1844825"/>
            <a:ext cx="7074662" cy="30963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вдохновения,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овых удивительных идей.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ваши шедевры.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вас новых чудес света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мне останется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похвалить вас!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04664"/>
            <a:ext cx="721114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архитекторы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099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696744" cy="5016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036687" cy="101297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03" y="1772816"/>
            <a:ext cx="7522975" cy="3846717"/>
          </a:xfrm>
        </p:spPr>
      </p:pic>
    </p:spTree>
    <p:extLst>
      <p:ext uri="{BB962C8B-B14F-4D97-AF65-F5344CB8AC3E}">
        <p14:creationId xmlns:p14="http://schemas.microsoft.com/office/powerpoint/2010/main" val="348634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82" y="1484784"/>
            <a:ext cx="7293118" cy="485721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55094"/>
            <a:ext cx="7283152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который осуществляет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зданий.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4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рхитектура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6" y="1556792"/>
            <a:ext cx="7257504" cy="4862528"/>
          </a:xfrm>
        </p:spPr>
      </p:pic>
    </p:spTree>
    <p:extLst>
      <p:ext uri="{BB962C8B-B14F-4D97-AF65-F5344CB8AC3E}">
        <p14:creationId xmlns:p14="http://schemas.microsoft.com/office/powerpoint/2010/main" val="76830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7305159" cy="5040560"/>
          </a:xfrm>
        </p:spPr>
      </p:pic>
    </p:spTree>
    <p:extLst>
      <p:ext uri="{BB962C8B-B14F-4D97-AF65-F5344CB8AC3E}">
        <p14:creationId xmlns:p14="http://schemas.microsoft.com/office/powerpoint/2010/main" val="401504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392488" cy="6148117"/>
          </a:xfrm>
        </p:spPr>
      </p:pic>
    </p:spTree>
    <p:extLst>
      <p:ext uri="{BB962C8B-B14F-4D97-AF65-F5344CB8AC3E}">
        <p14:creationId xmlns:p14="http://schemas.microsoft.com/office/powerpoint/2010/main" val="16075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35" y="846138"/>
            <a:ext cx="7452827" cy="4968552"/>
          </a:xfrm>
        </p:spPr>
      </p:pic>
    </p:spTree>
    <p:extLst>
      <p:ext uri="{BB962C8B-B14F-4D97-AF65-F5344CB8AC3E}">
        <p14:creationId xmlns:p14="http://schemas.microsoft.com/office/powerpoint/2010/main" val="277397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744416" cy="6093988"/>
          </a:xfrm>
        </p:spPr>
      </p:pic>
    </p:spTree>
    <p:extLst>
      <p:ext uri="{BB962C8B-B14F-4D97-AF65-F5344CB8AC3E}">
        <p14:creationId xmlns:p14="http://schemas.microsoft.com/office/powerpoint/2010/main" val="1120937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105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Что интересного в работе архитектора?  Наши проекты. «Создадим свой город». </vt:lpstr>
      <vt:lpstr>Презентация PowerPoint</vt:lpstr>
      <vt:lpstr>Архитектор </vt:lpstr>
      <vt:lpstr>Специалист, который осуществляет архитектурное проектирование зданий.</vt:lpstr>
      <vt:lpstr>Современная архитектура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Архитектура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безопасности при работе с ножницами</vt:lpstr>
      <vt:lpstr>Создадим свой город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root</cp:lastModifiedBy>
  <cp:revision>12</cp:revision>
  <dcterms:created xsi:type="dcterms:W3CDTF">2014-08-05T15:36:08Z</dcterms:created>
  <dcterms:modified xsi:type="dcterms:W3CDTF">2020-05-12T12:46:15Z</dcterms:modified>
</cp:coreProperties>
</file>